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9" r:id="rId4"/>
    <p:sldId id="267" r:id="rId5"/>
    <p:sldId id="264" r:id="rId6"/>
    <p:sldId id="266" r:id="rId7"/>
    <p:sldId id="261" r:id="rId8"/>
    <p:sldId id="262" r:id="rId9"/>
    <p:sldId id="258" r:id="rId10"/>
    <p:sldId id="260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D039984-11F5-4A4E-A4D6-95DD14205739}">
          <p14:sldIdLst>
            <p14:sldId id="256"/>
            <p14:sldId id="257"/>
            <p14:sldId id="259"/>
            <p14:sldId id="267"/>
            <p14:sldId id="264"/>
            <p14:sldId id="266"/>
            <p14:sldId id="261"/>
            <p14:sldId id="262"/>
            <p14:sldId id="258"/>
            <p14:sldId id="260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3A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71" autoAdjust="0"/>
    <p:restoredTop sz="94660"/>
  </p:normalViewPr>
  <p:slideViewPr>
    <p:cSldViewPr snapToGrid="0">
      <p:cViewPr varScale="1">
        <p:scale>
          <a:sx n="74" d="100"/>
          <a:sy n="74" d="100"/>
        </p:scale>
        <p:origin x="30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31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7304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5337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898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648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4238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3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231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2763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71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3803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4EBD68E-929B-4386-9327-0474ED9E4509}" type="datetimeFigureOut">
              <a:rPr lang="zh-TW" altLang="en-US" smtClean="0"/>
              <a:t>2018/6/6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ED8C6D7-C963-493D-87DB-AAA0144A07FA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90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F4B280-7143-4222-9227-90D6AE7BCF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71831"/>
            <a:ext cx="10058400" cy="356616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台灣宮廟通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Team 6</a:t>
            </a: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0AB4F42-65DC-4DCE-B6F9-249F1AE04B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M10615110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簡靖岳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B10332029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陳盈如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B10332025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李亞蒨</a:t>
            </a:r>
          </a:p>
        </p:txBody>
      </p:sp>
    </p:spTree>
    <p:extLst>
      <p:ext uri="{BB962C8B-B14F-4D97-AF65-F5344CB8AC3E}">
        <p14:creationId xmlns:p14="http://schemas.microsoft.com/office/powerpoint/2010/main" val="112286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158003-AE86-41C1-9720-35C9B204A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608F4E1-31A7-4018-A470-B9625DAF3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市場調查與定位</a:t>
            </a:r>
            <a:endParaRPr lang="zh-TW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台灣遊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GO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廟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此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以縣市列出台灣宮廟，也有關於各式宮廟物品，例如香品、手工藝、琉璃等文創物品的網路販售，以及最新消息。此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雖然還在上架中，但已經沒有繼續維護，資訊也都顯示不出來了。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拜拜網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: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此網站的宮廟資訊，是依縣市來劃分宮廟，也有網路點燈、祈福，以及各種宗教的介紹。不過我們希望做出能夠便利民眾使用的產品，雖然此網站內容豐富，但搜尋上卻不是這麼便利，我們的產品有多種劃分方式，幫助使用者更快速找出所需的宮廟，並且提供停車資訊等讓使用者更方便的功能。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使用對象</a:t>
            </a:r>
            <a:endParaRPr lang="zh-TW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本產品的使用對象為喜歡宮廟文化，喜歡繞境文化，有信仰但沒有行動力的人。</a:t>
            </a:r>
          </a:p>
          <a:p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265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報告前後差異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老師提問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如果只是把資訊統整，並不能顯示出產品特色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提出解決方案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將加入線上點光明燈、文昌燈的服務，讓產品更加便利、完整。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產品改善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現在的人並不會積極的下載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使用，但極大部分的人都會有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，所以經過與組員和老師的討論，我們決定以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的方式推出產品，希望能讓更多人使用。</a:t>
            </a:r>
          </a:p>
        </p:txBody>
      </p:sp>
    </p:spTree>
    <p:extLst>
      <p:ext uri="{BB962C8B-B14F-4D97-AF65-F5344CB8AC3E}">
        <p14:creationId xmlns:p14="http://schemas.microsoft.com/office/powerpoint/2010/main" val="421080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81DF86-B2EB-4C6F-BBEE-863C05B52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A2519B-5B2D-4B93-90CB-9F29848F8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TW" altLang="en-US" sz="3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突然想拜拜卻不知道哪裡有宮廟嗎</a:t>
            </a:r>
            <a:r>
              <a:rPr lang="en-US" altLang="zh-TW" sz="3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r>
              <a:rPr lang="zh-TW" altLang="en-US" sz="3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想拜月老卻不知道哪間宮廟比較靈驗嗎</a:t>
            </a:r>
            <a:r>
              <a:rPr lang="en-US" altLang="zh-TW" sz="3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r>
              <a:rPr lang="zh-TW" altLang="en-US" sz="3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想知道繞境的最新訊息嗎</a:t>
            </a:r>
            <a:r>
              <a:rPr lang="en-US" altLang="zh-TW" sz="39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台灣宮廟通幫您解決一切關於宮廟的問題。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宮廟資訊 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最近宮廟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   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55FB3EF-F072-4582-8D93-573277D8CA53}"/>
              </a:ext>
            </a:extLst>
          </p:cNvPr>
          <p:cNvSpPr txBox="1"/>
          <p:nvPr/>
        </p:nvSpPr>
        <p:spPr>
          <a:xfrm>
            <a:off x="3483353" y="4227872"/>
            <a:ext cx="17620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l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拜神推薦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l"/>
            </a:pPr>
            <a:r>
              <a:rPr lang="zh-TW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繞境消息</a:t>
            </a:r>
            <a:endParaRPr lang="en-US" altLang="zh-TW" sz="2400" dirty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Clr>
                <a:schemeClr val="accent1"/>
              </a:buClr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983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59D601-9C96-430F-BC85-8450C4649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HOW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FFD410-E655-458F-B912-FB5D358C0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3228913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找宮廟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分區列出宮廟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宮廟資訊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拜神推薦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月老十大推薦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文昌十大推薦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01168" lvl="1" indent="0">
              <a:buNone/>
            </a:pP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 lvl="1">
              <a:buFont typeface="Wingdings" panose="05000000000000000000" pitchFamily="2" charset="2"/>
              <a:buChar char="l"/>
            </a:pP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ACF3CE4F-D21D-41A0-A8EF-ECD439351917}"/>
              </a:ext>
            </a:extLst>
          </p:cNvPr>
          <p:cNvSpPr txBox="1">
            <a:spLocks/>
          </p:cNvSpPr>
          <p:nvPr/>
        </p:nvSpPr>
        <p:spPr>
          <a:xfrm>
            <a:off x="6239551" y="1845734"/>
            <a:ext cx="3228914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現在就要拜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最近宮廟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位置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停車資訊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繞境繞起來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宮廟繞境消息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760"/>
            <a:ext cx="12192000" cy="654248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B322DC9-9626-45A9-A738-816E379B09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090"/>
            <a:ext cx="12192000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52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94D487-565E-4E26-9F36-4EA045A8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50DFA60-D234-410E-BA76-4F6715E34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8038094" cy="402336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形式推出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現代人對於下載陌生的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較沒有動力，以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方式推出，有助於提升使用意願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使用關於台灣宮廟的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opendata</a:t>
            </a:r>
            <a:r>
              <a:rPr lang="zh-TW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，將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台灣的宮廟進行以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地區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等來劃分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提供拜神推薦，讓使用者知道那些宮廟是較靈驗的。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幫助使用者省去比較的時間，找出最佳的選擇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透過使用者的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GPS</a:t>
            </a:r>
            <a:r>
              <a:rPr lang="zh-TW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位置，提供使用者最近的宮廟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讓使用者可以想拜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就</a:t>
            </a:r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快速找到宮廟。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B40C539-6ABA-4D38-AC4E-F2B28E13E73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8172" y="1980377"/>
            <a:ext cx="2111666" cy="375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72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6C7699-5D54-4109-8685-750287018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463540A-1A40-47A8-94B1-E5AEE1840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後端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:Heroku</a:t>
            </a:r>
          </a:p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:LINE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1F479D3-F4D3-499E-9100-E7FF5219860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910" y="1845735"/>
            <a:ext cx="2363643" cy="420203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874F862-45F3-4620-87A7-CC2C97DE777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719" y="1845734"/>
            <a:ext cx="2363643" cy="42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30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37DB7D-137B-4470-A63C-572B90C3A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永續性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33A7D9-C6CF-4008-B765-3C00F8D81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與宮廟合作，協助刊登宮廟廣告，幫助宮廟增加人氣。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廣告收益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與宮廟合作販售宮廟周邊，增加宮廟商品曝光度。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交易抽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廣告收益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與宮廟合作線上光明燈服務，使用者可用本產品完成光明燈登記，不用親自到宮廟排隊辦理</a:t>
            </a:r>
            <a:endParaRPr lang="en-US" altLang="zh-TW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交易手續費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endParaRPr lang="zh-TW" alt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32098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15704" r="36170" b="33289"/>
          <a:stretch/>
        </p:blipFill>
        <p:spPr>
          <a:xfrm>
            <a:off x="0" y="13472"/>
            <a:ext cx="12192000" cy="355994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542353"/>
            <a:ext cx="12192000" cy="3315647"/>
          </a:xfrm>
          <a:prstGeom prst="rect">
            <a:avLst/>
          </a:prstGeom>
          <a:solidFill>
            <a:srgbClr val="343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927926" y="3826463"/>
            <a:ext cx="20697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前端設計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資料串接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</a:t>
            </a:r>
          </a:p>
          <a:p>
            <a:pPr algn="ctr"/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GoogleMap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244447" y="3797670"/>
            <a:ext cx="20697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後端架設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資料分析與串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接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</a:t>
            </a:r>
          </a:p>
          <a:p>
            <a:pPr algn="ctr"/>
            <a:r>
              <a:rPr lang="en-US" altLang="zh-TW" dirty="0" err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GoogleMap</a:t>
            </a:r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</a:p>
          <a:p>
            <a:pPr algn="ctr"/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MessageMap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1352629" y="3826463"/>
            <a:ext cx="18998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前端設計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</a:t>
            </a:r>
            <a:r>
              <a:rPr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端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爬蟲</a:t>
            </a:r>
            <a:endParaRPr lang="en-US" altLang="zh-TW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</a:p>
          <a:p>
            <a:pPr algn="ctr"/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Opendata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串接</a:t>
            </a:r>
            <a:endParaRPr lang="en-US" altLang="zh-TW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dirty="0" err="1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GoogleMap</a:t>
            </a:r>
            <a:r>
              <a:rPr lang="en-US" altLang="zh-TW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API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050813" y="5512722"/>
            <a:ext cx="2603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每天都要拜拜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</a:p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心誠則靈，與神同在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!”</a:t>
            </a:r>
          </a:p>
        </p:txBody>
      </p:sp>
      <p:sp>
        <p:nvSpPr>
          <p:cNvPr id="12" name="文字方塊 11"/>
          <p:cNvSpPr txBox="1"/>
          <p:nvPr/>
        </p:nvSpPr>
        <p:spPr>
          <a:xfrm>
            <a:off x="5208378" y="5512722"/>
            <a:ext cx="21419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地獄真的存在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</a:t>
            </a:r>
          </a:p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用愛信仰度眾生，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歡迎購買贖罪卷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!”</a:t>
            </a:r>
          </a:p>
        </p:txBody>
      </p:sp>
      <p:sp>
        <p:nvSpPr>
          <p:cNvPr id="13" name="文字方塊 12"/>
          <p:cNvSpPr txBox="1"/>
          <p:nvPr/>
        </p:nvSpPr>
        <p:spPr>
          <a:xfrm>
            <a:off x="8600912" y="5472253"/>
            <a:ext cx="2723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“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我們是瘋狂的信徒，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神構築了我的精神世界，</a:t>
            </a:r>
            <a:endParaRPr lang="en-US" altLang="zh-TW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願終生與神為伍</a:t>
            </a:r>
            <a:r>
              <a:rPr lang="en-US" altLang="zh-TW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!”</a:t>
            </a:r>
          </a:p>
        </p:txBody>
      </p:sp>
    </p:spTree>
    <p:extLst>
      <p:ext uri="{BB962C8B-B14F-4D97-AF65-F5344CB8AC3E}">
        <p14:creationId xmlns:p14="http://schemas.microsoft.com/office/powerpoint/2010/main" val="47407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59D601-9C96-430F-BC85-8450C4649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HOW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FFD410-E655-458F-B912-FB5D358C0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3228913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找宮廟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分區列出宮廟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宮廟資訊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現在就要拜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最近宮廟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2">
              <a:buFont typeface="Wingdings" panose="05000000000000000000" pitchFamily="2" charset="2"/>
              <a:buChar char="l"/>
            </a:pP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位置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ACF3CE4F-D21D-41A0-A8EF-ECD439351917}"/>
              </a:ext>
            </a:extLst>
          </p:cNvPr>
          <p:cNvSpPr txBox="1">
            <a:spLocks/>
          </p:cNvSpPr>
          <p:nvPr/>
        </p:nvSpPr>
        <p:spPr>
          <a:xfrm>
            <a:off x="6239551" y="1845734"/>
            <a:ext cx="3228914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拜神推薦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月老十大推薦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文昌十大推薦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01168" lvl="1" indent="0">
              <a:buNone/>
            </a:pP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>
              <a:buFont typeface="Wingdings" panose="05000000000000000000" pitchFamily="2" charset="2"/>
              <a:buChar char="l"/>
            </a:pP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繞境繞起來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宮廟繞境消息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23341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603EB4-06AE-46A9-98D0-E3B579090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WHY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ED2B81-B3ED-45E3-A04F-CC52C3CFB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381693" cy="3966223"/>
          </a:xfrm>
        </p:spPr>
        <p:txBody>
          <a:bodyPr>
            <a:noAutofit/>
          </a:bodyPr>
          <a:lstStyle/>
          <a:p>
            <a:r>
              <a:rPr lang="zh-TW" altLang="zh-TW" sz="2400" dirty="0"/>
              <a:t>本產品將以</a:t>
            </a:r>
            <a:r>
              <a:rPr lang="en-US" altLang="zh-TW" sz="2400" dirty="0"/>
              <a:t>LINE CHATBOT</a:t>
            </a:r>
            <a:r>
              <a:rPr lang="zh-TW" altLang="zh-TW" sz="2400" dirty="0"/>
              <a:t>的方式推出。使用關於台灣宮廟的</a:t>
            </a:r>
            <a:r>
              <a:rPr lang="en-US" altLang="zh-TW" sz="2400" dirty="0" err="1"/>
              <a:t>opendata</a:t>
            </a:r>
            <a:r>
              <a:rPr lang="zh-TW" altLang="zh-TW" sz="2400" dirty="0"/>
              <a:t>，將台灣的宮廟進行以</a:t>
            </a:r>
            <a:r>
              <a:rPr lang="zh-TW" altLang="en-US" sz="2400" dirty="0"/>
              <a:t>地區</a:t>
            </a:r>
            <a:r>
              <a:rPr lang="en-US" altLang="zh-TW" sz="2400" dirty="0"/>
              <a:t>…</a:t>
            </a:r>
            <a:r>
              <a:rPr lang="zh-TW" altLang="zh-TW" sz="2400" dirty="0"/>
              <a:t>等來劃分</a:t>
            </a:r>
            <a:r>
              <a:rPr lang="zh-TW" altLang="en-US" sz="2400" dirty="0"/>
              <a:t>。</a:t>
            </a:r>
            <a:endParaRPr lang="en-US" altLang="zh-TW" sz="2400" dirty="0"/>
          </a:p>
          <a:p>
            <a:r>
              <a:rPr lang="zh-TW" altLang="zh-TW" sz="2400" dirty="0"/>
              <a:t>在各宮廟資訊中，也會加入該宮廟的資訊，如粉絲團、官網</a:t>
            </a:r>
            <a:r>
              <a:rPr lang="en-US" altLang="zh-TW" sz="2400" dirty="0"/>
              <a:t>…</a:t>
            </a:r>
            <a:r>
              <a:rPr lang="zh-TW" altLang="zh-TW" sz="2400" dirty="0"/>
              <a:t>等。並且提供拜神推薦，讓使用者知道那些宮廟是較靈驗的。</a:t>
            </a:r>
            <a:endParaRPr lang="en-US" altLang="zh-TW" sz="2400" dirty="0"/>
          </a:p>
          <a:p>
            <a:r>
              <a:rPr lang="zh-TW" altLang="zh-TW" sz="2400" dirty="0"/>
              <a:t>透過使用者的</a:t>
            </a:r>
            <a:r>
              <a:rPr lang="en-US" altLang="zh-TW" sz="2400" dirty="0"/>
              <a:t>GPS</a:t>
            </a:r>
            <a:r>
              <a:rPr lang="zh-TW" altLang="zh-TW" sz="2400" dirty="0"/>
              <a:t>位置，可以提供使用者最近的宮廟，讓使用者可以想拜拜時就可以快速找到宮廟。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972" y="764274"/>
            <a:ext cx="2721449" cy="48381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2810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381</TotalTime>
  <Words>810</Words>
  <Application>Microsoft Office PowerPoint</Application>
  <PresentationFormat>寬螢幕</PresentationFormat>
  <Paragraphs>104</Paragraphs>
  <Slides>11</Slides>
  <Notes>0</Notes>
  <HiddenSlides>4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微軟正黑體</vt:lpstr>
      <vt:lpstr>新細明體</vt:lpstr>
      <vt:lpstr>Calibri</vt:lpstr>
      <vt:lpstr>Calibri Light</vt:lpstr>
      <vt:lpstr>Wingdings</vt:lpstr>
      <vt:lpstr>回顧</vt:lpstr>
      <vt:lpstr>台灣宮廟通  Team 6</vt:lpstr>
      <vt:lpstr>WHAT</vt:lpstr>
      <vt:lpstr>HOW</vt:lpstr>
      <vt:lpstr>WHY</vt:lpstr>
      <vt:lpstr>系統DEMO</vt:lpstr>
      <vt:lpstr>永續性</vt:lpstr>
      <vt:lpstr>PowerPoint 簡報</vt:lpstr>
      <vt:lpstr>HOW</vt:lpstr>
      <vt:lpstr>WHY</vt:lpstr>
      <vt:lpstr>RESULT</vt:lpstr>
      <vt:lpstr>報告前後差異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台灣宮廟通</dc:title>
  <dc:creator>靖岳 簡</dc:creator>
  <cp:lastModifiedBy>YING_RU CHEN</cp:lastModifiedBy>
  <cp:revision>35</cp:revision>
  <dcterms:created xsi:type="dcterms:W3CDTF">2018-04-10T01:59:25Z</dcterms:created>
  <dcterms:modified xsi:type="dcterms:W3CDTF">2018-06-06T08:57:09Z</dcterms:modified>
</cp:coreProperties>
</file>

<file path=docProps/thumbnail.jpeg>
</file>